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1" r:id="rId8"/>
    <p:sldId id="262" r:id="rId9"/>
    <p:sldId id="264" r:id="rId1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10.02.2015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10.02.2015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10.02.2015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10.02.2015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10.02.2015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10.02.2015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10.02.2015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10.02.2015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10.02.2015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10.02.2015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10.02.2015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10.02.2015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000000"/>
                </a:solidFill>
              </a:rPr>
              <a:t/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44488"/>
            <a:ext cx="5472608" cy="366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>
            <a:normAutofit fontScale="85000" lnSpcReduction="20000"/>
          </a:bodyPr>
          <a:lstStyle/>
          <a:p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Familienferienprogramm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2015</a:t>
            </a:r>
          </a:p>
          <a:p>
            <a:r>
              <a:rPr lang="de-DE" dirty="0">
                <a:solidFill>
                  <a:srgbClr val="FF0000"/>
                </a:solidFill>
              </a:rPr>
              <a:t>d</a:t>
            </a:r>
            <a:r>
              <a:rPr lang="de-DE" dirty="0" smtClean="0">
                <a:solidFill>
                  <a:srgbClr val="FF0000"/>
                </a:solidFill>
              </a:rPr>
              <a:t>er Caritas-Familienferienstätte St. Heinrich und Kunigunde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042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Montag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9615" y="3757662"/>
            <a:ext cx="2059956" cy="310033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FF0000"/>
                </a:solidFill>
              </a:rPr>
              <a:t>i</a:t>
            </a:r>
            <a:r>
              <a:rPr lang="de-DE" b="1" dirty="0" smtClean="0">
                <a:solidFill>
                  <a:srgbClr val="FF0000"/>
                </a:solidFill>
              </a:rPr>
              <a:t>st Info-Tag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rgbClr val="FF0000"/>
                </a:solidFill>
              </a:rPr>
              <a:t>15:30</a:t>
            </a:r>
            <a:r>
              <a:rPr lang="de-DE" b="1" dirty="0" smtClean="0"/>
              <a:t> </a:t>
            </a:r>
          </a:p>
          <a:p>
            <a:pPr marL="0" indent="0">
              <a:buNone/>
            </a:pPr>
            <a:r>
              <a:rPr lang="de-DE" b="1" dirty="0" smtClean="0"/>
              <a:t>Busrundfahrt für die ganze Familie</a:t>
            </a:r>
          </a:p>
          <a:p>
            <a:pPr marL="0" indent="0">
              <a:buNone/>
            </a:pPr>
            <a:r>
              <a:rPr lang="de-DE" b="1" dirty="0">
                <a:solidFill>
                  <a:srgbClr val="FF0000"/>
                </a:solidFill>
              </a:rPr>
              <a:t>18 Uhr </a:t>
            </a:r>
          </a:p>
          <a:p>
            <a:pPr marL="0" indent="0">
              <a:buNone/>
            </a:pPr>
            <a:r>
              <a:rPr lang="de-DE" b="1" dirty="0"/>
              <a:t>Kinder- </a:t>
            </a:r>
            <a:r>
              <a:rPr lang="de-DE" b="1" dirty="0" err="1"/>
              <a:t>Kennenlern</a:t>
            </a:r>
            <a:r>
              <a:rPr lang="de-DE" b="1" dirty="0"/>
              <a:t>-Zeit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rgbClr val="FF0000"/>
                </a:solidFill>
              </a:rPr>
              <a:t>20 Uhr </a:t>
            </a:r>
          </a:p>
          <a:p>
            <a:pPr marL="0" indent="0">
              <a:buNone/>
            </a:pPr>
            <a:r>
              <a:rPr lang="de-DE" b="1" dirty="0" smtClean="0"/>
              <a:t>Infoabend für die Eltern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rgbClr val="FF0000"/>
                </a:solidFill>
              </a:rPr>
              <a:t>ist aber auch</a:t>
            </a:r>
          </a:p>
          <a:p>
            <a:pPr marL="0" indent="0">
              <a:buNone/>
            </a:pPr>
            <a:r>
              <a:rPr lang="de-DE" b="1" dirty="0" smtClean="0"/>
              <a:t>Ein Tag für Papa und mich</a:t>
            </a:r>
          </a:p>
          <a:p>
            <a:pPr marL="0" indent="0">
              <a:buNone/>
            </a:pPr>
            <a:r>
              <a:rPr lang="de-DE" b="1" dirty="0"/>
              <a:t>i</a:t>
            </a:r>
            <a:r>
              <a:rPr lang="de-DE" b="1" dirty="0" smtClean="0"/>
              <a:t>n der Werkstatt </a:t>
            </a:r>
          </a:p>
          <a:p>
            <a:pPr marL="0" indent="0">
              <a:buNone/>
            </a:pPr>
            <a:r>
              <a:rPr lang="de-DE" b="1" dirty="0" smtClean="0"/>
              <a:t>und </a:t>
            </a:r>
            <a:r>
              <a:rPr lang="de-DE" b="1" dirty="0"/>
              <a:t>k</a:t>
            </a:r>
            <a:r>
              <a:rPr lang="de-DE" b="1" dirty="0" smtClean="0"/>
              <a:t>reatives Gestalten</a:t>
            </a:r>
          </a:p>
          <a:p>
            <a:pPr marL="0" indent="0">
              <a:buNone/>
            </a:pPr>
            <a:r>
              <a:rPr lang="de-DE" b="1" dirty="0" smtClean="0"/>
              <a:t>mit Naturmaterialien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rgbClr val="FF0000"/>
                </a:solidFill>
              </a:rPr>
              <a:t>16 – 18  </a:t>
            </a:r>
            <a:r>
              <a:rPr lang="de-DE" b="1" dirty="0">
                <a:solidFill>
                  <a:srgbClr val="FF0000"/>
                </a:solidFill>
              </a:rPr>
              <a:t>Uhr</a:t>
            </a:r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6572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Dienstag</a:t>
            </a: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03860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17 – 19 Uhr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Das Letzte Kind im Wald</a:t>
            </a:r>
          </a:p>
          <a:p>
            <a:pPr marL="0" indent="0">
              <a:buNone/>
            </a:pPr>
            <a:r>
              <a:rPr lang="de-DE" dirty="0" smtClean="0"/>
              <a:t>Familienpädagogisches</a:t>
            </a:r>
          </a:p>
          <a:p>
            <a:pPr marL="0" indent="0">
              <a:buNone/>
            </a:pPr>
            <a:r>
              <a:rPr lang="de-DE" dirty="0" smtClean="0"/>
              <a:t>Angebot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19 Uhr 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accent6"/>
                </a:solidFill>
              </a:rPr>
              <a:t>Sonnenuntergangs-wanderung auf den Schwarzenberg</a:t>
            </a:r>
          </a:p>
          <a:p>
            <a:pPr marL="0" indent="0">
              <a:buNone/>
            </a:pPr>
            <a:r>
              <a:rPr lang="de-DE" dirty="0" smtClean="0"/>
              <a:t>oder</a:t>
            </a:r>
          </a:p>
          <a:p>
            <a:pPr marL="0" indent="0">
              <a:buNone/>
            </a:pPr>
            <a:r>
              <a:rPr lang="de-DE" dirty="0" smtClean="0"/>
              <a:t>Schlechtwetteralternative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Naturfilme auf der 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Großleinwand</a:t>
            </a: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5275">
            <a:off x="657609" y="3661083"/>
            <a:ext cx="3692513" cy="276938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6733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Das letzte Kind im Wald</a:t>
            </a:r>
            <a:b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DE" i="1" dirty="0" smtClean="0">
                <a:solidFill>
                  <a:schemeClr val="accent3">
                    <a:lumMod val="75000"/>
                  </a:schemeClr>
                </a:solidFill>
              </a:rPr>
              <a:t>Die Bedeutung von Naturerfahrungen für die kindliche Entwicklung</a:t>
            </a:r>
            <a:endParaRPr lang="de-DE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08921"/>
            <a:ext cx="8229600" cy="2808312"/>
          </a:xfrm>
        </p:spPr>
        <p:txBody>
          <a:bodyPr/>
          <a:lstStyle/>
          <a:p>
            <a:r>
              <a:rPr lang="de-DE" dirty="0" smtClean="0"/>
              <a:t>Das Angebot richtet sich an die ganze Familie</a:t>
            </a:r>
          </a:p>
          <a:p>
            <a:r>
              <a:rPr lang="de-DE" dirty="0" smtClean="0"/>
              <a:t>Wir erfahren ein wenig Theoretisches und erproben viel Praktisches</a:t>
            </a:r>
          </a:p>
          <a:p>
            <a:r>
              <a:rPr lang="de-DE" dirty="0" smtClean="0"/>
              <a:t>Für Bezieher von Zuschüssen des Freistaates Bayern ist dies eine Pflichtveranstaltung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79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Mittwoch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2608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17 – 19 Uhr</a:t>
            </a:r>
          </a:p>
          <a:p>
            <a:pPr marL="0" indent="0">
              <a:buNone/>
            </a:pPr>
            <a:r>
              <a:rPr lang="de-DE" dirty="0" smtClean="0"/>
              <a:t>Kinder-Koch-Kurs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Vegetarisches für den Grillabend</a:t>
            </a:r>
          </a:p>
          <a:p>
            <a:pPr marL="0" indent="0">
              <a:buNone/>
            </a:pPr>
            <a:r>
              <a:rPr lang="de-DE" dirty="0" smtClean="0"/>
              <a:t>Stockbrot, Salate, Gemüse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93219">
            <a:off x="2555776" y="4077072"/>
            <a:ext cx="3585667" cy="2290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19 Uhr 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Grillabend mit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Nachspeisenrätsel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nd Flohmarkt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oder</a:t>
            </a:r>
          </a:p>
          <a:p>
            <a:pPr marL="0" indent="0">
              <a:buNone/>
            </a:pPr>
            <a:r>
              <a:rPr lang="de-DE" dirty="0" smtClean="0"/>
              <a:t>Schlechtwetteralternative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rgbClr val="0070C0"/>
                </a:solidFill>
              </a:rPr>
              <a:t>                     Auf die Spiele </a:t>
            </a:r>
          </a:p>
          <a:p>
            <a:pPr marL="0" indent="0">
              <a:buNone/>
            </a:pP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smtClean="0">
                <a:solidFill>
                  <a:srgbClr val="0070C0"/>
                </a:solidFill>
              </a:rPr>
              <a:t>                            fertig los!</a:t>
            </a:r>
          </a:p>
        </p:txBody>
      </p:sp>
    </p:spTree>
    <p:extLst>
      <p:ext uri="{BB962C8B-B14F-4D97-AF65-F5344CB8AC3E}">
        <p14:creationId xmlns:p14="http://schemas.microsoft.com/office/powerpoint/2010/main" val="229623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Donnerstag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 smtClean="0"/>
              <a:t>  10 – 13 Uhr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                             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smtClean="0"/>
              <a:t>                                  Zauberwerkstatt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5275" flipH="1">
            <a:off x="3779658" y="6534259"/>
            <a:ext cx="72120" cy="4571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14566">
            <a:off x="5555763" y="2220579"/>
            <a:ext cx="3231460" cy="2344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0" t="9865"/>
          <a:stretch/>
        </p:blipFill>
        <p:spPr bwMode="auto">
          <a:xfrm>
            <a:off x="3212746" y="2151746"/>
            <a:ext cx="2385498" cy="2636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1906">
            <a:off x="887678" y="3341822"/>
            <a:ext cx="2639012" cy="264873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3696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50"/>
                </a:solidFill>
              </a:rPr>
              <a:t>Freitag</a:t>
            </a:r>
            <a:endParaRPr lang="de-DE" b="1" dirty="0">
              <a:solidFill>
                <a:srgbClr val="00B05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677" flipV="1">
            <a:off x="4513665" y="5695558"/>
            <a:ext cx="71649" cy="457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390">
            <a:off x="683568" y="3013317"/>
            <a:ext cx="4267200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3891" y="1412777"/>
            <a:ext cx="8229600" cy="50679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         </a:t>
            </a:r>
            <a:r>
              <a:rPr lang="de-DE" sz="3500" b="1" dirty="0" smtClean="0"/>
              <a:t>18 Uhr</a:t>
            </a:r>
            <a:r>
              <a:rPr lang="de-DE" sz="3500" b="1" dirty="0" smtClean="0">
                <a:solidFill>
                  <a:srgbClr val="00B050"/>
                </a:solidFill>
              </a:rPr>
              <a:t> </a:t>
            </a:r>
            <a:r>
              <a:rPr lang="de-DE" sz="3500" b="1" dirty="0">
                <a:solidFill>
                  <a:srgbClr val="00B050"/>
                </a:solidFill>
              </a:rPr>
              <a:t> </a:t>
            </a:r>
            <a:r>
              <a:rPr lang="de-DE" sz="3500" b="1" dirty="0" err="1" smtClean="0">
                <a:solidFill>
                  <a:srgbClr val="00B050"/>
                </a:solidFill>
              </a:rPr>
              <a:t>No</a:t>
            </a:r>
            <a:r>
              <a:rPr lang="de-DE" sz="3500" b="1" dirty="0" smtClean="0">
                <a:solidFill>
                  <a:srgbClr val="00B050"/>
                </a:solidFill>
              </a:rPr>
              <a:t> </a:t>
            </a:r>
            <a:r>
              <a:rPr lang="de-DE" sz="3500" b="1" dirty="0" err="1" smtClean="0">
                <a:solidFill>
                  <a:srgbClr val="00B050"/>
                </a:solidFill>
              </a:rPr>
              <a:t>games</a:t>
            </a:r>
            <a:r>
              <a:rPr lang="de-DE" sz="3500" b="1" dirty="0" smtClean="0">
                <a:solidFill>
                  <a:srgbClr val="00B050"/>
                </a:solidFill>
              </a:rPr>
              <a:t> – </a:t>
            </a:r>
            <a:r>
              <a:rPr lang="de-DE" sz="3500" b="1" dirty="0" err="1" smtClean="0">
                <a:solidFill>
                  <a:srgbClr val="00B050"/>
                </a:solidFill>
              </a:rPr>
              <a:t>no</a:t>
            </a:r>
            <a:r>
              <a:rPr lang="de-DE" sz="3500" b="1" dirty="0" smtClean="0">
                <a:solidFill>
                  <a:srgbClr val="00B050"/>
                </a:solidFill>
              </a:rPr>
              <a:t> </a:t>
            </a:r>
            <a:r>
              <a:rPr lang="de-DE" sz="3500" b="1" dirty="0" err="1" smtClean="0">
                <a:solidFill>
                  <a:srgbClr val="00B050"/>
                </a:solidFill>
              </a:rPr>
              <a:t>fund</a:t>
            </a:r>
            <a:r>
              <a:rPr lang="de-DE" sz="3500" b="1" dirty="0" smtClean="0">
                <a:solidFill>
                  <a:srgbClr val="00B050"/>
                </a:solidFill>
              </a:rPr>
              <a:t>!</a:t>
            </a:r>
          </a:p>
          <a:p>
            <a:pPr marL="0" indent="0">
              <a:buNone/>
            </a:pPr>
            <a:r>
              <a:rPr lang="de-DE" sz="3500" b="1" dirty="0">
                <a:solidFill>
                  <a:srgbClr val="00B050"/>
                </a:solidFill>
              </a:rPr>
              <a:t> </a:t>
            </a:r>
            <a:r>
              <a:rPr lang="de-DE" sz="3500" b="1" dirty="0" smtClean="0">
                <a:solidFill>
                  <a:srgbClr val="00B050"/>
                </a:solidFill>
              </a:rPr>
              <a:t> </a:t>
            </a:r>
            <a:r>
              <a:rPr lang="de-DE" sz="3500" b="1" dirty="0" smtClean="0"/>
              <a:t>je nach Wetter drinnen oder draußen</a:t>
            </a:r>
          </a:p>
          <a:p>
            <a:pPr marL="0" indent="0">
              <a:buNone/>
            </a:pPr>
            <a:r>
              <a:rPr lang="de-DE" sz="3500" b="1" dirty="0"/>
              <a:t> </a:t>
            </a:r>
            <a:r>
              <a:rPr lang="de-DE" sz="3500" b="1" dirty="0" smtClean="0"/>
              <a:t>                                   Punkte sammeln und</a:t>
            </a:r>
          </a:p>
          <a:p>
            <a:pPr marL="0" indent="0">
              <a:buNone/>
            </a:pPr>
            <a:r>
              <a:rPr lang="de-DE" sz="3500" b="1" dirty="0"/>
              <a:t> </a:t>
            </a:r>
            <a:r>
              <a:rPr lang="de-DE" sz="3500" b="1" dirty="0" smtClean="0"/>
              <a:t>                                              Preise abräumen</a:t>
            </a:r>
          </a:p>
          <a:p>
            <a:pPr marL="0" indent="0">
              <a:buNone/>
            </a:pPr>
            <a:endParaRPr lang="de-DE" sz="3500" b="1" dirty="0"/>
          </a:p>
          <a:p>
            <a:pPr marL="0" indent="0">
              <a:buNone/>
            </a:pPr>
            <a:endParaRPr lang="de-DE" sz="3500" b="1" dirty="0" smtClean="0"/>
          </a:p>
          <a:p>
            <a:pPr marL="0" indent="0">
              <a:buNone/>
            </a:pPr>
            <a:endParaRPr lang="de-DE" sz="3500" b="1" dirty="0" smtClean="0"/>
          </a:p>
          <a:p>
            <a:pPr marL="0" indent="0">
              <a:buNone/>
            </a:pPr>
            <a:r>
              <a:rPr lang="de-DE" sz="3500" b="1" dirty="0"/>
              <a:t> </a:t>
            </a:r>
            <a:r>
              <a:rPr lang="de-DE" sz="3500" b="1" dirty="0" smtClean="0"/>
              <a:t>                                     </a:t>
            </a:r>
            <a:r>
              <a:rPr lang="de-DE" sz="5100" b="1" dirty="0" smtClean="0"/>
              <a:t>                                                                          </a:t>
            </a:r>
          </a:p>
          <a:p>
            <a:pPr marL="0" indent="0">
              <a:buNone/>
            </a:pPr>
            <a:r>
              <a:rPr lang="de-DE" sz="5100" b="1" dirty="0"/>
              <a:t> </a:t>
            </a:r>
            <a:r>
              <a:rPr lang="de-DE" sz="5100" b="1" dirty="0" smtClean="0"/>
              <a:t>                                                                                            </a:t>
            </a:r>
            <a:endParaRPr lang="de-DE" sz="5100" b="1" dirty="0"/>
          </a:p>
          <a:p>
            <a:pPr marL="0" indent="0">
              <a:buNone/>
            </a:pPr>
            <a:r>
              <a:rPr lang="de-DE" sz="5100" b="1" dirty="0" smtClean="0"/>
              <a:t>                                                                                                                                             </a:t>
            </a:r>
            <a:endParaRPr lang="de-DE" sz="51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73" y="3055919"/>
            <a:ext cx="3946401" cy="2691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4620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620688"/>
            <a:ext cx="7772400" cy="4968552"/>
          </a:xfrm>
        </p:spPr>
        <p:txBody>
          <a:bodyPr>
            <a:normAutofit/>
          </a:bodyPr>
          <a:lstStyle/>
          <a:p>
            <a:r>
              <a:rPr lang="de-DE" b="1" dirty="0" smtClean="0"/>
              <a:t>Die Inhalte der Wochenangebote wechseln, sodass  Gäste, die mehrere Wochen bei uns verbringen , immer wieder Neues erleben können.</a:t>
            </a:r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Alle Angebote sind kostenfrei, lediglich für den Kinderkochkurs  erheben wir einen Beitrag von 5  € je Kind  -  die Hälfte bei Geschwisterkindern  -  für ein komplettes Menü incl. Getränk,</a:t>
            </a:r>
          </a:p>
          <a:p>
            <a:r>
              <a:rPr lang="de-DE" b="1" dirty="0"/>
              <a:t>u</a:t>
            </a:r>
            <a:r>
              <a:rPr lang="de-DE" b="1" dirty="0" smtClean="0"/>
              <a:t>nd eine Materialgebühr für die Zauberwerkstatt in Höhe von 3 €.</a:t>
            </a:r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Sowohl Geld-, als auch Sachspenden setzen wir gerne für neue Projekte ein. Setzen Sie sich bitte mit uns in Verbindung.</a:t>
            </a:r>
          </a:p>
        </p:txBody>
      </p:sp>
      <p:sp>
        <p:nvSpPr>
          <p:cNvPr id="4" name="Smiley 3"/>
          <p:cNvSpPr/>
          <p:nvPr/>
        </p:nvSpPr>
        <p:spPr>
          <a:xfrm>
            <a:off x="4144560" y="141277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miley 4"/>
          <p:cNvSpPr/>
          <p:nvPr/>
        </p:nvSpPr>
        <p:spPr>
          <a:xfrm>
            <a:off x="4144560" y="392734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99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400" dirty="0" smtClean="0"/>
              <a:t>Fotoquelle: eigene und</a:t>
            </a:r>
            <a:br>
              <a:rPr lang="de-DE" sz="1400" dirty="0" smtClean="0"/>
            </a:br>
            <a:r>
              <a:rPr lang="de-DE" sz="1400" dirty="0" smtClean="0"/>
              <a:t>Deutscher </a:t>
            </a:r>
            <a:r>
              <a:rPr lang="de-DE" sz="1400" dirty="0" err="1"/>
              <a:t>c</a:t>
            </a:r>
            <a:r>
              <a:rPr lang="de-DE" sz="1400" dirty="0" err="1" smtClean="0"/>
              <a:t>aritasverband</a:t>
            </a:r>
            <a:r>
              <a:rPr lang="de-DE" sz="1400" dirty="0" smtClean="0"/>
              <a:t> E.V./KNA</a:t>
            </a:r>
            <a:endParaRPr lang="de-DE" sz="1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7738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Bildschirmpräsentation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  </vt:lpstr>
      <vt:lpstr>Montag</vt:lpstr>
      <vt:lpstr>Dienstag</vt:lpstr>
      <vt:lpstr>Das letzte Kind im Wald Die Bedeutung von Naturerfahrungen für die kindliche Entwicklung</vt:lpstr>
      <vt:lpstr>Mittwoch</vt:lpstr>
      <vt:lpstr>Donnerstag</vt:lpstr>
      <vt:lpstr>Freitag</vt:lpstr>
      <vt:lpstr>PowerPoint-Präsentation</vt:lpstr>
      <vt:lpstr>Fotoquelle: eigene und Deutscher caritasverband E.V./KNA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Familienferienprogramm</dc:title>
  <dc:creator>sachs</dc:creator>
  <cp:lastModifiedBy>Birgit Kratzer</cp:lastModifiedBy>
  <cp:revision>32</cp:revision>
  <cp:lastPrinted>2015-02-09T12:16:59Z</cp:lastPrinted>
  <dcterms:created xsi:type="dcterms:W3CDTF">2013-01-24T12:20:58Z</dcterms:created>
  <dcterms:modified xsi:type="dcterms:W3CDTF">2015-02-10T12:10:28Z</dcterms:modified>
</cp:coreProperties>
</file>